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7" r:id="rId10"/>
    <p:sldId id="268" r:id="rId11"/>
    <p:sldId id="270" r:id="rId12"/>
    <p:sldId id="272" r:id="rId13"/>
    <p:sldId id="273" r:id="rId14"/>
    <p:sldId id="27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00EA-86DA-4792-A998-E085C087AB6E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8C33-711E-44B8-85A3-233E2FE012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00EA-86DA-4792-A998-E085C087AB6E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8C33-711E-44B8-85A3-233E2FE012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00EA-86DA-4792-A998-E085C087AB6E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8C33-711E-44B8-85A3-233E2FE012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00EA-86DA-4792-A998-E085C087AB6E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8C33-711E-44B8-85A3-233E2FE012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00EA-86DA-4792-A998-E085C087AB6E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8C33-711E-44B8-85A3-233E2FE012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00EA-86DA-4792-A998-E085C087AB6E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8C33-711E-44B8-85A3-233E2FE012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00EA-86DA-4792-A998-E085C087AB6E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8C33-711E-44B8-85A3-233E2FE012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00EA-86DA-4792-A998-E085C087AB6E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8C33-711E-44B8-85A3-233E2FE012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00EA-86DA-4792-A998-E085C087AB6E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8C33-711E-44B8-85A3-233E2FE012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00EA-86DA-4792-A998-E085C087AB6E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8C33-711E-44B8-85A3-233E2FE012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00EA-86DA-4792-A998-E085C087AB6E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8C33-711E-44B8-85A3-233E2FE012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800EA-86DA-4792-A998-E085C087AB6E}" type="datetimeFigureOut">
              <a:rPr lang="en-US" smtClean="0"/>
              <a:pPr/>
              <a:t>5/16/2011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28C33-711E-44B8-85A3-233E2FE012A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000" dirty="0" err="1" smtClean="0">
                <a:latin typeface="Algerian" pitchFamily="82" charset="0"/>
              </a:rPr>
              <a:t>Servicio</a:t>
            </a:r>
            <a:r>
              <a:rPr lang="en-US" sz="6000" dirty="0" smtClean="0">
                <a:latin typeface="Algerian" pitchFamily="82" charset="0"/>
              </a:rPr>
              <a:t> </a:t>
            </a:r>
            <a:r>
              <a:rPr lang="en-US" sz="6000" smtClean="0">
                <a:latin typeface="Algerian" pitchFamily="82" charset="0"/>
              </a:rPr>
              <a:t>Comunitario</a:t>
            </a:r>
            <a:endParaRPr lang="en-US" sz="6000" dirty="0" smtClean="0">
              <a:latin typeface="Algerian" pitchFamily="82" charset="0"/>
            </a:endParaRPr>
          </a:p>
          <a:p>
            <a:pPr algn="ctr">
              <a:buNone/>
            </a:pPr>
            <a:r>
              <a:rPr lang="en-US" sz="2000" dirty="0" err="1" smtClean="0">
                <a:latin typeface="Baskerville Old Face" pitchFamily="18" charset="0"/>
              </a:rPr>
              <a:t>Pancho</a:t>
            </a:r>
            <a:r>
              <a:rPr lang="en-US" sz="2000" dirty="0" smtClean="0">
                <a:latin typeface="Baskerville Old Face" pitchFamily="18" charset="0"/>
              </a:rPr>
              <a:t> Martin</a:t>
            </a:r>
          </a:p>
          <a:p>
            <a:pPr algn="ctr">
              <a:buNone/>
            </a:pPr>
            <a:r>
              <a:rPr lang="en-US" sz="2000" dirty="0" smtClean="0">
                <a:latin typeface="Baskerville Old Face" pitchFamily="18" charset="0"/>
              </a:rPr>
              <a:t>Nacho Estrada</a:t>
            </a:r>
          </a:p>
          <a:p>
            <a:pPr algn="ctr">
              <a:buNone/>
            </a:pPr>
            <a:r>
              <a:rPr lang="en-US" sz="2000" dirty="0" smtClean="0">
                <a:latin typeface="Baskerville Old Face" pitchFamily="18" charset="0"/>
              </a:rPr>
              <a:t>Pablo Gonzalez</a:t>
            </a:r>
            <a:endParaRPr lang="en-US" sz="2000" dirty="0">
              <a:latin typeface="Baskerville Old Face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panish%20project%20014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226873" y="982927"/>
            <a:ext cx="6034617" cy="4525963"/>
          </a:xfrm>
        </p:spPr>
      </p:pic>
    </p:spTree>
  </p:cSld>
  <p:clrMapOvr>
    <a:masterClrMapping/>
  </p:clrMapOvr>
  <p:transition advTm="6281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panish%20project%20018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ransition advTm="5563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 descr="spanish%20project%20023[1]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2000" contrast="3000"/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ransition advTm="14187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panish%20project%20026[1]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1000" contrast="19000"/>
          </a:blip>
          <a:srcRect l="22975" t="5051" r="2525" b="9085"/>
          <a:stretch>
            <a:fillRect/>
          </a:stretch>
        </p:blipFill>
        <p:spPr>
          <a:xfrm rot="16200000">
            <a:off x="1863672" y="1108127"/>
            <a:ext cx="5105400" cy="4413143"/>
          </a:xfrm>
        </p:spPr>
      </p:pic>
    </p:spTree>
  </p:cSld>
  <p:clrMapOvr>
    <a:masterClrMapping/>
  </p:clrMapOvr>
  <p:transition advTm="9313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panish%20project%20024[1]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295400"/>
            <a:ext cx="4165600" cy="3124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Content Placeholder 6" descr="spanish%20project%20025[1]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advTm="13063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panish%20project%20002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00" y="914400"/>
            <a:ext cx="6197600" cy="4648200"/>
          </a:xfrm>
          <a:prstGeom prst="rect">
            <a:avLst/>
          </a:prstGeom>
        </p:spPr>
      </p:pic>
    </p:spTree>
  </p:cSld>
  <p:clrMapOvr>
    <a:masterClrMapping/>
  </p:clrMapOvr>
  <p:transition advTm="5609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panish%20project%20003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67000" y="1219200"/>
            <a:ext cx="3962400" cy="4906963"/>
          </a:xfrm>
        </p:spPr>
      </p:pic>
    </p:spTree>
  </p:cSld>
  <p:clrMapOvr>
    <a:masterClrMapping/>
  </p:clrMapOvr>
  <p:transition advTm="7328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panish%20project%20004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455473" y="1287727"/>
            <a:ext cx="6034617" cy="4525963"/>
          </a:xfrm>
        </p:spPr>
      </p:pic>
    </p:spTree>
  </p:cSld>
  <p:clrMapOvr>
    <a:masterClrMapping/>
  </p:clrMapOvr>
  <p:transition advTm="4859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panish%20project%20005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226873" y="1135327"/>
            <a:ext cx="603461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5641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panish%20project%20007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226873" y="982927"/>
            <a:ext cx="6034617" cy="4525963"/>
          </a:xfrm>
        </p:spPr>
      </p:pic>
    </p:spTree>
  </p:cSld>
  <p:clrMapOvr>
    <a:masterClrMapping/>
  </p:clrMapOvr>
  <p:transition advTm="525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panish%20project%20008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531673" y="1059127"/>
            <a:ext cx="6034617" cy="4525963"/>
          </a:xfrm>
        </p:spPr>
      </p:pic>
    </p:spTree>
  </p:cSld>
  <p:clrMapOvr>
    <a:masterClrMapping/>
  </p:clrMapOvr>
  <p:transition advTm="6875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panish%20project%20009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150673" y="1059127"/>
            <a:ext cx="6034617" cy="4525963"/>
          </a:xfrm>
        </p:spPr>
      </p:pic>
    </p:spTree>
  </p:cSld>
  <p:clrMapOvr>
    <a:masterClrMapping/>
  </p:clrMapOvr>
  <p:transition advTm="439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panish%20project%20013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ransition advTm="7203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8</Words>
  <Application>Microsoft Office PowerPoint</Application>
  <PresentationFormat>On-screen Show (4:3)</PresentationFormat>
  <Paragraphs>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NUSD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NUSD</dc:creator>
  <cp:lastModifiedBy>NUSD</cp:lastModifiedBy>
  <cp:revision>6</cp:revision>
  <dcterms:created xsi:type="dcterms:W3CDTF">2011-05-16T18:25:06Z</dcterms:created>
  <dcterms:modified xsi:type="dcterms:W3CDTF">2011-05-16T21:42:33Z</dcterms:modified>
</cp:coreProperties>
</file>